
<file path=[Content_Types].xml><?xml version="1.0" encoding="utf-8"?>
<Types xmlns="http://schemas.openxmlformats.org/package/2006/content-types">
  <Default Extension="doc" ContentType="application/msword"/>
  <Default Extension="docx" ContentType="application/vnd.openxmlformats-officedocument.wordprocessingml.documen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83" r:id="rId4"/>
    <p:sldId id="260" r:id="rId5"/>
    <p:sldId id="261" r:id="rId6"/>
    <p:sldId id="263" r:id="rId7"/>
    <p:sldId id="270" r:id="rId8"/>
    <p:sldId id="271" r:id="rId9"/>
    <p:sldId id="272" r:id="rId10"/>
    <p:sldId id="273" r:id="rId11"/>
    <p:sldId id="284" r:id="rId12"/>
    <p:sldId id="280" r:id="rId13"/>
    <p:sldId id="285" r:id="rId14"/>
    <p:sldId id="281" r:id="rId15"/>
    <p:sldId id="286" r:id="rId16"/>
    <p:sldId id="282" r:id="rId17"/>
  </p:sldIdLst>
  <p:sldSz cx="9144000" cy="5143500" type="screen16x9"/>
  <p:notesSz cx="6858000" cy="9144000"/>
  <p:embeddedFontLst>
    <p:embeddedFont>
      <p:font typeface="Barlow Light" panose="00000400000000000000" pitchFamily="2" charset="0"/>
      <p:regular r:id="rId19"/>
      <p:bold r:id="rId20"/>
      <p:italic r:id="rId21"/>
      <p:boldItalic r:id="rId22"/>
    </p:embeddedFont>
    <p:embeddedFont>
      <p:font typeface="Barlow SemiBold" panose="000007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hvUvn9j8zpKI00fsnHCQ2eUpIe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02" d="100"/>
          <a:sy n="102" d="100"/>
        </p:scale>
        <p:origin x="826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4FB942-C80F-4340-AF1B-2D2FB5D186F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GT"/>
        </a:p>
      </dgm:t>
    </dgm:pt>
    <dgm:pt modelId="{412328C7-DED2-49C5-A6A9-E77072032B83}">
      <dgm:prSet phldrT="[Texto]" phldr="0"/>
      <dgm:spPr/>
      <dgm:t>
        <a:bodyPr/>
        <a:lstStyle/>
        <a:p>
          <a:r>
            <a:rPr lang="es-GT" dirty="0"/>
            <a:t>Publicidad y Marketing</a:t>
          </a:r>
        </a:p>
      </dgm:t>
    </dgm:pt>
    <dgm:pt modelId="{FFEFC782-2193-4AAC-9F60-F332444C3406}" type="parTrans" cxnId="{2E84DABC-5A7D-4998-8265-EDDE3724BC26}">
      <dgm:prSet/>
      <dgm:spPr/>
      <dgm:t>
        <a:bodyPr/>
        <a:lstStyle/>
        <a:p>
          <a:endParaRPr lang="es-GT"/>
        </a:p>
      </dgm:t>
    </dgm:pt>
    <dgm:pt modelId="{11B8FC7A-A109-4810-A5C0-922BB5E5B137}" type="sibTrans" cxnId="{2E84DABC-5A7D-4998-8265-EDDE3724BC26}">
      <dgm:prSet/>
      <dgm:spPr/>
      <dgm:t>
        <a:bodyPr/>
        <a:lstStyle/>
        <a:p>
          <a:endParaRPr lang="es-GT"/>
        </a:p>
      </dgm:t>
    </dgm:pt>
    <dgm:pt modelId="{984905E4-AE52-4396-A692-D217B7AF9E62}">
      <dgm:prSet phldrT="[Texto]"/>
      <dgm:spPr/>
      <dgm:t>
        <a:bodyPr/>
        <a:lstStyle/>
        <a:p>
          <a:r>
            <a:rPr lang="es-GT" dirty="0"/>
            <a:t>Ventas y Reservaciones</a:t>
          </a:r>
        </a:p>
      </dgm:t>
    </dgm:pt>
    <dgm:pt modelId="{467FA2B0-D39E-4A03-A282-F7BEB8AB4E5B}" type="parTrans" cxnId="{BC36B972-B66E-429D-B02C-6F51C44E2683}">
      <dgm:prSet/>
      <dgm:spPr/>
      <dgm:t>
        <a:bodyPr/>
        <a:lstStyle/>
        <a:p>
          <a:endParaRPr lang="es-GT"/>
        </a:p>
      </dgm:t>
    </dgm:pt>
    <dgm:pt modelId="{4D3B274A-177D-476D-BF4F-B06D3FA380CD}" type="sibTrans" cxnId="{BC36B972-B66E-429D-B02C-6F51C44E2683}">
      <dgm:prSet/>
      <dgm:spPr/>
      <dgm:t>
        <a:bodyPr/>
        <a:lstStyle/>
        <a:p>
          <a:endParaRPr lang="es-GT"/>
        </a:p>
      </dgm:t>
    </dgm:pt>
    <dgm:pt modelId="{515F52DD-94EF-4E9C-B0E6-D1EF819D2A56}">
      <dgm:prSet phldrT="[Texto]"/>
      <dgm:spPr/>
      <dgm:t>
        <a:bodyPr/>
        <a:lstStyle/>
        <a:p>
          <a:r>
            <a:rPr lang="es-GT" dirty="0"/>
            <a:t>Creación del producto</a:t>
          </a:r>
        </a:p>
      </dgm:t>
    </dgm:pt>
    <dgm:pt modelId="{6FF73596-917A-40A4-BE55-21B9EF01F0A3}" type="parTrans" cxnId="{1B43F635-6A34-4CE0-85C1-5ED68507F191}">
      <dgm:prSet/>
      <dgm:spPr/>
      <dgm:t>
        <a:bodyPr/>
        <a:lstStyle/>
        <a:p>
          <a:endParaRPr lang="es-GT"/>
        </a:p>
      </dgm:t>
    </dgm:pt>
    <dgm:pt modelId="{97818331-7F3D-4530-9754-3EAAAAE790FE}" type="sibTrans" cxnId="{1B43F635-6A34-4CE0-85C1-5ED68507F191}">
      <dgm:prSet/>
      <dgm:spPr/>
      <dgm:t>
        <a:bodyPr/>
        <a:lstStyle/>
        <a:p>
          <a:endParaRPr lang="es-GT"/>
        </a:p>
      </dgm:t>
    </dgm:pt>
    <dgm:pt modelId="{D8801C5E-94D5-413D-98FE-16523E2E5D0B}">
      <dgm:prSet phldrT="[Texto]"/>
      <dgm:spPr/>
      <dgm:t>
        <a:bodyPr/>
        <a:lstStyle/>
        <a:p>
          <a:r>
            <a:rPr lang="es-GT" dirty="0"/>
            <a:t>Contabilidad y Finanzas</a:t>
          </a:r>
        </a:p>
      </dgm:t>
    </dgm:pt>
    <dgm:pt modelId="{A54959F1-CD7A-4606-BF4B-065F1409C34F}" type="parTrans" cxnId="{8C97366F-7B59-4AFC-BFC9-4795F3F7D65E}">
      <dgm:prSet/>
      <dgm:spPr/>
      <dgm:t>
        <a:bodyPr/>
        <a:lstStyle/>
        <a:p>
          <a:endParaRPr lang="es-GT"/>
        </a:p>
      </dgm:t>
    </dgm:pt>
    <dgm:pt modelId="{85E3E208-42CF-41CB-A134-47347827B9DF}" type="sibTrans" cxnId="{8C97366F-7B59-4AFC-BFC9-4795F3F7D65E}">
      <dgm:prSet/>
      <dgm:spPr/>
      <dgm:t>
        <a:bodyPr/>
        <a:lstStyle/>
        <a:p>
          <a:endParaRPr lang="es-GT"/>
        </a:p>
      </dgm:t>
    </dgm:pt>
    <dgm:pt modelId="{56310E24-DC25-49AF-B771-594B890706F5}">
      <dgm:prSet phldrT="[Texto]" phldr="0"/>
      <dgm:spPr/>
      <dgm:t>
        <a:bodyPr/>
        <a:lstStyle/>
        <a:p>
          <a:r>
            <a:rPr lang="es-GT" dirty="0"/>
            <a:t>RRHH</a:t>
          </a:r>
        </a:p>
      </dgm:t>
    </dgm:pt>
    <dgm:pt modelId="{9D9BC801-DEFF-4231-BF66-67DD37FEF702}" type="parTrans" cxnId="{8B845A15-BD5F-440A-8A41-BEE472D7C541}">
      <dgm:prSet/>
      <dgm:spPr/>
      <dgm:t>
        <a:bodyPr/>
        <a:lstStyle/>
        <a:p>
          <a:endParaRPr lang="es-GT"/>
        </a:p>
      </dgm:t>
    </dgm:pt>
    <dgm:pt modelId="{8CA94386-E8A5-4CD0-90D0-8DFEA2B6BEC1}" type="sibTrans" cxnId="{8B845A15-BD5F-440A-8A41-BEE472D7C541}">
      <dgm:prSet/>
      <dgm:spPr/>
      <dgm:t>
        <a:bodyPr/>
        <a:lstStyle/>
        <a:p>
          <a:endParaRPr lang="es-GT"/>
        </a:p>
      </dgm:t>
    </dgm:pt>
    <dgm:pt modelId="{EAD4C6D0-E0AA-4687-84FF-60F6402AF7FD}" type="pres">
      <dgm:prSet presAssocID="{A64FB942-C80F-4340-AF1B-2D2FB5D186FF}" presName="cycle" presStyleCnt="0">
        <dgm:presLayoutVars>
          <dgm:dir/>
          <dgm:resizeHandles val="exact"/>
        </dgm:presLayoutVars>
      </dgm:prSet>
      <dgm:spPr/>
    </dgm:pt>
    <dgm:pt modelId="{0BA5CE63-A408-4673-9DE0-E4C393FA5589}" type="pres">
      <dgm:prSet presAssocID="{412328C7-DED2-49C5-A6A9-E77072032B83}" presName="node" presStyleLbl="node1" presStyleIdx="0" presStyleCnt="5">
        <dgm:presLayoutVars>
          <dgm:bulletEnabled val="1"/>
        </dgm:presLayoutVars>
      </dgm:prSet>
      <dgm:spPr/>
    </dgm:pt>
    <dgm:pt modelId="{2E4AD1A4-B9FA-45AC-A2A0-5D5238BCBAB7}" type="pres">
      <dgm:prSet presAssocID="{11B8FC7A-A109-4810-A5C0-922BB5E5B137}" presName="sibTrans" presStyleLbl="sibTrans2D1" presStyleIdx="0" presStyleCnt="5"/>
      <dgm:spPr/>
    </dgm:pt>
    <dgm:pt modelId="{3ADFC8D0-0871-4321-B206-E721D0D87C31}" type="pres">
      <dgm:prSet presAssocID="{11B8FC7A-A109-4810-A5C0-922BB5E5B137}" presName="connectorText" presStyleLbl="sibTrans2D1" presStyleIdx="0" presStyleCnt="5"/>
      <dgm:spPr/>
    </dgm:pt>
    <dgm:pt modelId="{F77D9C1A-5B91-46A3-A252-8DA7A10301EE}" type="pres">
      <dgm:prSet presAssocID="{984905E4-AE52-4396-A692-D217B7AF9E62}" presName="node" presStyleLbl="node1" presStyleIdx="1" presStyleCnt="5">
        <dgm:presLayoutVars>
          <dgm:bulletEnabled val="1"/>
        </dgm:presLayoutVars>
      </dgm:prSet>
      <dgm:spPr/>
    </dgm:pt>
    <dgm:pt modelId="{30684189-28D1-41F5-9D96-6B54079B389A}" type="pres">
      <dgm:prSet presAssocID="{4D3B274A-177D-476D-BF4F-B06D3FA380CD}" presName="sibTrans" presStyleLbl="sibTrans2D1" presStyleIdx="1" presStyleCnt="5"/>
      <dgm:spPr/>
    </dgm:pt>
    <dgm:pt modelId="{A1A88888-9D9C-45F9-8E53-CA31B16F189D}" type="pres">
      <dgm:prSet presAssocID="{4D3B274A-177D-476D-BF4F-B06D3FA380CD}" presName="connectorText" presStyleLbl="sibTrans2D1" presStyleIdx="1" presStyleCnt="5"/>
      <dgm:spPr/>
    </dgm:pt>
    <dgm:pt modelId="{C98527E8-4381-48E8-A56F-91C3E31F52F8}" type="pres">
      <dgm:prSet presAssocID="{515F52DD-94EF-4E9C-B0E6-D1EF819D2A56}" presName="node" presStyleLbl="node1" presStyleIdx="2" presStyleCnt="5">
        <dgm:presLayoutVars>
          <dgm:bulletEnabled val="1"/>
        </dgm:presLayoutVars>
      </dgm:prSet>
      <dgm:spPr/>
    </dgm:pt>
    <dgm:pt modelId="{F6F3E3FB-967E-4943-A419-E5BC2D47EC75}" type="pres">
      <dgm:prSet presAssocID="{97818331-7F3D-4530-9754-3EAAAAE790FE}" presName="sibTrans" presStyleLbl="sibTrans2D1" presStyleIdx="2" presStyleCnt="5"/>
      <dgm:spPr/>
    </dgm:pt>
    <dgm:pt modelId="{308305F2-BE13-4E49-854A-178E64CAFFD7}" type="pres">
      <dgm:prSet presAssocID="{97818331-7F3D-4530-9754-3EAAAAE790FE}" presName="connectorText" presStyleLbl="sibTrans2D1" presStyleIdx="2" presStyleCnt="5"/>
      <dgm:spPr/>
    </dgm:pt>
    <dgm:pt modelId="{BED1C8A8-E7DD-421F-8658-29A11AC03AE1}" type="pres">
      <dgm:prSet presAssocID="{D8801C5E-94D5-413D-98FE-16523E2E5D0B}" presName="node" presStyleLbl="node1" presStyleIdx="3" presStyleCnt="5">
        <dgm:presLayoutVars>
          <dgm:bulletEnabled val="1"/>
        </dgm:presLayoutVars>
      </dgm:prSet>
      <dgm:spPr/>
    </dgm:pt>
    <dgm:pt modelId="{929607DF-D33F-4B4F-989F-84EC4DD84CCF}" type="pres">
      <dgm:prSet presAssocID="{85E3E208-42CF-41CB-A134-47347827B9DF}" presName="sibTrans" presStyleLbl="sibTrans2D1" presStyleIdx="3" presStyleCnt="5"/>
      <dgm:spPr/>
    </dgm:pt>
    <dgm:pt modelId="{DBE149C1-F8B8-4DC1-AD2D-D22CB9BD39DE}" type="pres">
      <dgm:prSet presAssocID="{85E3E208-42CF-41CB-A134-47347827B9DF}" presName="connectorText" presStyleLbl="sibTrans2D1" presStyleIdx="3" presStyleCnt="5"/>
      <dgm:spPr/>
    </dgm:pt>
    <dgm:pt modelId="{B527D923-D939-4248-989F-6A3F05C7F183}" type="pres">
      <dgm:prSet presAssocID="{56310E24-DC25-49AF-B771-594B890706F5}" presName="node" presStyleLbl="node1" presStyleIdx="4" presStyleCnt="5">
        <dgm:presLayoutVars>
          <dgm:bulletEnabled val="1"/>
        </dgm:presLayoutVars>
      </dgm:prSet>
      <dgm:spPr/>
    </dgm:pt>
    <dgm:pt modelId="{C2E7D049-8823-40C6-B2FB-8141E5468DBF}" type="pres">
      <dgm:prSet presAssocID="{8CA94386-E8A5-4CD0-90D0-8DFEA2B6BEC1}" presName="sibTrans" presStyleLbl="sibTrans2D1" presStyleIdx="4" presStyleCnt="5"/>
      <dgm:spPr/>
    </dgm:pt>
    <dgm:pt modelId="{D855E4A5-E4BD-4A5D-8EB6-9CD3D8362446}" type="pres">
      <dgm:prSet presAssocID="{8CA94386-E8A5-4CD0-90D0-8DFEA2B6BEC1}" presName="connectorText" presStyleLbl="sibTrans2D1" presStyleIdx="4" presStyleCnt="5"/>
      <dgm:spPr/>
    </dgm:pt>
  </dgm:ptLst>
  <dgm:cxnLst>
    <dgm:cxn modelId="{C0E43912-FC53-4A75-BA63-E8B32E4CE515}" type="presOf" srcId="{515F52DD-94EF-4E9C-B0E6-D1EF819D2A56}" destId="{C98527E8-4381-48E8-A56F-91C3E31F52F8}" srcOrd="0" destOrd="0" presId="urn:microsoft.com/office/officeart/2005/8/layout/cycle2"/>
    <dgm:cxn modelId="{8B845A15-BD5F-440A-8A41-BEE472D7C541}" srcId="{A64FB942-C80F-4340-AF1B-2D2FB5D186FF}" destId="{56310E24-DC25-49AF-B771-594B890706F5}" srcOrd="4" destOrd="0" parTransId="{9D9BC801-DEFF-4231-BF66-67DD37FEF702}" sibTransId="{8CA94386-E8A5-4CD0-90D0-8DFEA2B6BEC1}"/>
    <dgm:cxn modelId="{DC575F28-CB9B-45D0-8291-00D96A9DB524}" type="presOf" srcId="{97818331-7F3D-4530-9754-3EAAAAE790FE}" destId="{308305F2-BE13-4E49-854A-178E64CAFFD7}" srcOrd="1" destOrd="0" presId="urn:microsoft.com/office/officeart/2005/8/layout/cycle2"/>
    <dgm:cxn modelId="{1B43F635-6A34-4CE0-85C1-5ED68507F191}" srcId="{A64FB942-C80F-4340-AF1B-2D2FB5D186FF}" destId="{515F52DD-94EF-4E9C-B0E6-D1EF819D2A56}" srcOrd="2" destOrd="0" parTransId="{6FF73596-917A-40A4-BE55-21B9EF01F0A3}" sibTransId="{97818331-7F3D-4530-9754-3EAAAAE790FE}"/>
    <dgm:cxn modelId="{0215B65F-DA48-4A87-A74F-ADBED54B3E1B}" type="presOf" srcId="{4D3B274A-177D-476D-BF4F-B06D3FA380CD}" destId="{A1A88888-9D9C-45F9-8E53-CA31B16F189D}" srcOrd="1" destOrd="0" presId="urn:microsoft.com/office/officeart/2005/8/layout/cycle2"/>
    <dgm:cxn modelId="{04E0E065-2D83-4981-AA74-069E9A8EBE20}" type="presOf" srcId="{D8801C5E-94D5-413D-98FE-16523E2E5D0B}" destId="{BED1C8A8-E7DD-421F-8658-29A11AC03AE1}" srcOrd="0" destOrd="0" presId="urn:microsoft.com/office/officeart/2005/8/layout/cycle2"/>
    <dgm:cxn modelId="{B2C3D36A-5A9C-4774-A76C-15EF0C6E2A04}" type="presOf" srcId="{85E3E208-42CF-41CB-A134-47347827B9DF}" destId="{DBE149C1-F8B8-4DC1-AD2D-D22CB9BD39DE}" srcOrd="1" destOrd="0" presId="urn:microsoft.com/office/officeart/2005/8/layout/cycle2"/>
    <dgm:cxn modelId="{1F19056C-0FB9-48FF-B1ED-8C4CDFA3D5A2}" type="presOf" srcId="{11B8FC7A-A109-4810-A5C0-922BB5E5B137}" destId="{2E4AD1A4-B9FA-45AC-A2A0-5D5238BCBAB7}" srcOrd="0" destOrd="0" presId="urn:microsoft.com/office/officeart/2005/8/layout/cycle2"/>
    <dgm:cxn modelId="{8C97366F-7B59-4AFC-BFC9-4795F3F7D65E}" srcId="{A64FB942-C80F-4340-AF1B-2D2FB5D186FF}" destId="{D8801C5E-94D5-413D-98FE-16523E2E5D0B}" srcOrd="3" destOrd="0" parTransId="{A54959F1-CD7A-4606-BF4B-065F1409C34F}" sibTransId="{85E3E208-42CF-41CB-A134-47347827B9DF}"/>
    <dgm:cxn modelId="{6F640C52-770C-40E3-8DE5-012FAFD5FDE1}" type="presOf" srcId="{A64FB942-C80F-4340-AF1B-2D2FB5D186FF}" destId="{EAD4C6D0-E0AA-4687-84FF-60F6402AF7FD}" srcOrd="0" destOrd="0" presId="urn:microsoft.com/office/officeart/2005/8/layout/cycle2"/>
    <dgm:cxn modelId="{BC36B972-B66E-429D-B02C-6F51C44E2683}" srcId="{A64FB942-C80F-4340-AF1B-2D2FB5D186FF}" destId="{984905E4-AE52-4396-A692-D217B7AF9E62}" srcOrd="1" destOrd="0" parTransId="{467FA2B0-D39E-4A03-A282-F7BEB8AB4E5B}" sibTransId="{4D3B274A-177D-476D-BF4F-B06D3FA380CD}"/>
    <dgm:cxn modelId="{AB3EC553-5F72-4543-84DB-3CF9C07C5895}" type="presOf" srcId="{11B8FC7A-A109-4810-A5C0-922BB5E5B137}" destId="{3ADFC8D0-0871-4321-B206-E721D0D87C31}" srcOrd="1" destOrd="0" presId="urn:microsoft.com/office/officeart/2005/8/layout/cycle2"/>
    <dgm:cxn modelId="{89140476-0DC8-43D2-8F97-37BC4CCDD22D}" type="presOf" srcId="{85E3E208-42CF-41CB-A134-47347827B9DF}" destId="{929607DF-D33F-4B4F-989F-84EC4DD84CCF}" srcOrd="0" destOrd="0" presId="urn:microsoft.com/office/officeart/2005/8/layout/cycle2"/>
    <dgm:cxn modelId="{E1CD2282-C710-4B47-A573-96D4D9577CA7}" type="presOf" srcId="{984905E4-AE52-4396-A692-D217B7AF9E62}" destId="{F77D9C1A-5B91-46A3-A252-8DA7A10301EE}" srcOrd="0" destOrd="0" presId="urn:microsoft.com/office/officeart/2005/8/layout/cycle2"/>
    <dgm:cxn modelId="{BDD0FC84-AEE0-4394-8947-1E0BBCE98EF2}" type="presOf" srcId="{412328C7-DED2-49C5-A6A9-E77072032B83}" destId="{0BA5CE63-A408-4673-9DE0-E4C393FA5589}" srcOrd="0" destOrd="0" presId="urn:microsoft.com/office/officeart/2005/8/layout/cycle2"/>
    <dgm:cxn modelId="{C778A98A-EFA1-4CF3-9376-8EA0D3AD8E69}" type="presOf" srcId="{56310E24-DC25-49AF-B771-594B890706F5}" destId="{B527D923-D939-4248-989F-6A3F05C7F183}" srcOrd="0" destOrd="0" presId="urn:microsoft.com/office/officeart/2005/8/layout/cycle2"/>
    <dgm:cxn modelId="{8D70E29E-2C3C-4B67-A9A3-E76FAC8C6DE1}" type="presOf" srcId="{8CA94386-E8A5-4CD0-90D0-8DFEA2B6BEC1}" destId="{C2E7D049-8823-40C6-B2FB-8141E5468DBF}" srcOrd="0" destOrd="0" presId="urn:microsoft.com/office/officeart/2005/8/layout/cycle2"/>
    <dgm:cxn modelId="{2E84DABC-5A7D-4998-8265-EDDE3724BC26}" srcId="{A64FB942-C80F-4340-AF1B-2D2FB5D186FF}" destId="{412328C7-DED2-49C5-A6A9-E77072032B83}" srcOrd="0" destOrd="0" parTransId="{FFEFC782-2193-4AAC-9F60-F332444C3406}" sibTransId="{11B8FC7A-A109-4810-A5C0-922BB5E5B137}"/>
    <dgm:cxn modelId="{9FAE3FE7-D0FF-4A60-8A60-7E39523F5B4A}" type="presOf" srcId="{8CA94386-E8A5-4CD0-90D0-8DFEA2B6BEC1}" destId="{D855E4A5-E4BD-4A5D-8EB6-9CD3D8362446}" srcOrd="1" destOrd="0" presId="urn:microsoft.com/office/officeart/2005/8/layout/cycle2"/>
    <dgm:cxn modelId="{4EF2C4E8-9A37-4C3D-8F17-539C261DD8F1}" type="presOf" srcId="{97818331-7F3D-4530-9754-3EAAAAE790FE}" destId="{F6F3E3FB-967E-4943-A419-E5BC2D47EC75}" srcOrd="0" destOrd="0" presId="urn:microsoft.com/office/officeart/2005/8/layout/cycle2"/>
    <dgm:cxn modelId="{4A1CA9F3-FD88-44C1-A353-9B97B0E3E1F1}" type="presOf" srcId="{4D3B274A-177D-476D-BF4F-B06D3FA380CD}" destId="{30684189-28D1-41F5-9D96-6B54079B389A}" srcOrd="0" destOrd="0" presId="urn:microsoft.com/office/officeart/2005/8/layout/cycle2"/>
    <dgm:cxn modelId="{5C5D96D8-1FC3-4E9C-8DD7-55043F159700}" type="presParOf" srcId="{EAD4C6D0-E0AA-4687-84FF-60F6402AF7FD}" destId="{0BA5CE63-A408-4673-9DE0-E4C393FA5589}" srcOrd="0" destOrd="0" presId="urn:microsoft.com/office/officeart/2005/8/layout/cycle2"/>
    <dgm:cxn modelId="{DF22A945-5D1F-4748-B27F-3D6DB28DCE9E}" type="presParOf" srcId="{EAD4C6D0-E0AA-4687-84FF-60F6402AF7FD}" destId="{2E4AD1A4-B9FA-45AC-A2A0-5D5238BCBAB7}" srcOrd="1" destOrd="0" presId="urn:microsoft.com/office/officeart/2005/8/layout/cycle2"/>
    <dgm:cxn modelId="{F24C4F01-5165-4721-923F-B6B87DAA7351}" type="presParOf" srcId="{2E4AD1A4-B9FA-45AC-A2A0-5D5238BCBAB7}" destId="{3ADFC8D0-0871-4321-B206-E721D0D87C31}" srcOrd="0" destOrd="0" presId="urn:microsoft.com/office/officeart/2005/8/layout/cycle2"/>
    <dgm:cxn modelId="{E184EA06-0C6E-4CD6-8E97-79FD4C8623CF}" type="presParOf" srcId="{EAD4C6D0-E0AA-4687-84FF-60F6402AF7FD}" destId="{F77D9C1A-5B91-46A3-A252-8DA7A10301EE}" srcOrd="2" destOrd="0" presId="urn:microsoft.com/office/officeart/2005/8/layout/cycle2"/>
    <dgm:cxn modelId="{429A2631-1F0A-4FD0-9FA4-72CF5308EB1C}" type="presParOf" srcId="{EAD4C6D0-E0AA-4687-84FF-60F6402AF7FD}" destId="{30684189-28D1-41F5-9D96-6B54079B389A}" srcOrd="3" destOrd="0" presId="urn:microsoft.com/office/officeart/2005/8/layout/cycle2"/>
    <dgm:cxn modelId="{D5DD38E6-8D42-4B2A-B34A-B6189D6EA674}" type="presParOf" srcId="{30684189-28D1-41F5-9D96-6B54079B389A}" destId="{A1A88888-9D9C-45F9-8E53-CA31B16F189D}" srcOrd="0" destOrd="0" presId="urn:microsoft.com/office/officeart/2005/8/layout/cycle2"/>
    <dgm:cxn modelId="{2F29D219-07E8-4C77-BDC7-46B98091DB8E}" type="presParOf" srcId="{EAD4C6D0-E0AA-4687-84FF-60F6402AF7FD}" destId="{C98527E8-4381-48E8-A56F-91C3E31F52F8}" srcOrd="4" destOrd="0" presId="urn:microsoft.com/office/officeart/2005/8/layout/cycle2"/>
    <dgm:cxn modelId="{6E57477D-FA79-4659-806E-B4C94FA69EA2}" type="presParOf" srcId="{EAD4C6D0-E0AA-4687-84FF-60F6402AF7FD}" destId="{F6F3E3FB-967E-4943-A419-E5BC2D47EC75}" srcOrd="5" destOrd="0" presId="urn:microsoft.com/office/officeart/2005/8/layout/cycle2"/>
    <dgm:cxn modelId="{3F26CA45-7687-4007-8F02-ED800F4B4ADF}" type="presParOf" srcId="{F6F3E3FB-967E-4943-A419-E5BC2D47EC75}" destId="{308305F2-BE13-4E49-854A-178E64CAFFD7}" srcOrd="0" destOrd="0" presId="urn:microsoft.com/office/officeart/2005/8/layout/cycle2"/>
    <dgm:cxn modelId="{E342D967-E28B-4A19-A8E7-6095DDA21791}" type="presParOf" srcId="{EAD4C6D0-E0AA-4687-84FF-60F6402AF7FD}" destId="{BED1C8A8-E7DD-421F-8658-29A11AC03AE1}" srcOrd="6" destOrd="0" presId="urn:microsoft.com/office/officeart/2005/8/layout/cycle2"/>
    <dgm:cxn modelId="{01F432CC-AEF3-4B4C-B68B-1B52956A260B}" type="presParOf" srcId="{EAD4C6D0-E0AA-4687-84FF-60F6402AF7FD}" destId="{929607DF-D33F-4B4F-989F-84EC4DD84CCF}" srcOrd="7" destOrd="0" presId="urn:microsoft.com/office/officeart/2005/8/layout/cycle2"/>
    <dgm:cxn modelId="{DE91497E-9FD8-4476-B1D1-96E2B2FD5213}" type="presParOf" srcId="{929607DF-D33F-4B4F-989F-84EC4DD84CCF}" destId="{DBE149C1-F8B8-4DC1-AD2D-D22CB9BD39DE}" srcOrd="0" destOrd="0" presId="urn:microsoft.com/office/officeart/2005/8/layout/cycle2"/>
    <dgm:cxn modelId="{E37B7FB4-7ADD-4145-ACD1-2A080F9663E3}" type="presParOf" srcId="{EAD4C6D0-E0AA-4687-84FF-60F6402AF7FD}" destId="{B527D923-D939-4248-989F-6A3F05C7F183}" srcOrd="8" destOrd="0" presId="urn:microsoft.com/office/officeart/2005/8/layout/cycle2"/>
    <dgm:cxn modelId="{D1C9B72C-91DF-40B2-BBD4-50871B4A06EA}" type="presParOf" srcId="{EAD4C6D0-E0AA-4687-84FF-60F6402AF7FD}" destId="{C2E7D049-8823-40C6-B2FB-8141E5468DBF}" srcOrd="9" destOrd="0" presId="urn:microsoft.com/office/officeart/2005/8/layout/cycle2"/>
    <dgm:cxn modelId="{3FDF3E5D-E335-48C6-AF1B-46F61A85F880}" type="presParOf" srcId="{C2E7D049-8823-40C6-B2FB-8141E5468DBF}" destId="{D855E4A5-E4BD-4A5D-8EB6-9CD3D836244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A5CE63-A408-4673-9DE0-E4C393FA5589}">
      <dsp:nvSpPr>
        <dsp:cNvPr id="0" name=""/>
        <dsp:cNvSpPr/>
      </dsp:nvSpPr>
      <dsp:spPr>
        <a:xfrm>
          <a:off x="2032055" y="1009"/>
          <a:ext cx="992571" cy="9925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800" kern="1200" dirty="0"/>
            <a:t>Publicidad y Marketing</a:t>
          </a:r>
        </a:p>
      </dsp:txBody>
      <dsp:txXfrm>
        <a:off x="2177414" y="146368"/>
        <a:ext cx="701853" cy="701853"/>
      </dsp:txXfrm>
    </dsp:sp>
    <dsp:sp modelId="{2E4AD1A4-B9FA-45AC-A2A0-5D5238BCBAB7}">
      <dsp:nvSpPr>
        <dsp:cNvPr id="0" name=""/>
        <dsp:cNvSpPr/>
      </dsp:nvSpPr>
      <dsp:spPr>
        <a:xfrm rot="2160000">
          <a:off x="2993061" y="762995"/>
          <a:ext cx="263046" cy="334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GT" sz="600" kern="1200"/>
        </a:p>
      </dsp:txBody>
      <dsp:txXfrm>
        <a:off x="3000597" y="806801"/>
        <a:ext cx="184132" cy="200996"/>
      </dsp:txXfrm>
    </dsp:sp>
    <dsp:sp modelId="{F77D9C1A-5B91-46A3-A252-8DA7A10301EE}">
      <dsp:nvSpPr>
        <dsp:cNvPr id="0" name=""/>
        <dsp:cNvSpPr/>
      </dsp:nvSpPr>
      <dsp:spPr>
        <a:xfrm>
          <a:off x="3236589" y="876155"/>
          <a:ext cx="992571" cy="9925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800" kern="1200" dirty="0"/>
            <a:t>Ventas y Reservaciones</a:t>
          </a:r>
        </a:p>
      </dsp:txBody>
      <dsp:txXfrm>
        <a:off x="3381948" y="1021514"/>
        <a:ext cx="701853" cy="701853"/>
      </dsp:txXfrm>
    </dsp:sp>
    <dsp:sp modelId="{30684189-28D1-41F5-9D96-6B54079B389A}">
      <dsp:nvSpPr>
        <dsp:cNvPr id="0" name=""/>
        <dsp:cNvSpPr/>
      </dsp:nvSpPr>
      <dsp:spPr>
        <a:xfrm rot="6480000">
          <a:off x="3373606" y="1905871"/>
          <a:ext cx="263046" cy="334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GT" sz="600" kern="1200"/>
        </a:p>
      </dsp:txBody>
      <dsp:txXfrm rot="10800000">
        <a:off x="3425256" y="1935343"/>
        <a:ext cx="184132" cy="200996"/>
      </dsp:txXfrm>
    </dsp:sp>
    <dsp:sp modelId="{C98527E8-4381-48E8-A56F-91C3E31F52F8}">
      <dsp:nvSpPr>
        <dsp:cNvPr id="0" name=""/>
        <dsp:cNvSpPr/>
      </dsp:nvSpPr>
      <dsp:spPr>
        <a:xfrm>
          <a:off x="2776498" y="2292169"/>
          <a:ext cx="992571" cy="9925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800" kern="1200" dirty="0"/>
            <a:t>Creación del producto</a:t>
          </a:r>
        </a:p>
      </dsp:txBody>
      <dsp:txXfrm>
        <a:off x="2921857" y="2437528"/>
        <a:ext cx="701853" cy="701853"/>
      </dsp:txXfrm>
    </dsp:sp>
    <dsp:sp modelId="{F6F3E3FB-967E-4943-A419-E5BC2D47EC75}">
      <dsp:nvSpPr>
        <dsp:cNvPr id="0" name=""/>
        <dsp:cNvSpPr/>
      </dsp:nvSpPr>
      <dsp:spPr>
        <a:xfrm rot="10800000">
          <a:off x="2404262" y="2620959"/>
          <a:ext cx="263046" cy="334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GT" sz="600" kern="1200"/>
        </a:p>
      </dsp:txBody>
      <dsp:txXfrm rot="10800000">
        <a:off x="2483176" y="2687957"/>
        <a:ext cx="184132" cy="200996"/>
      </dsp:txXfrm>
    </dsp:sp>
    <dsp:sp modelId="{BED1C8A8-E7DD-421F-8658-29A11AC03AE1}">
      <dsp:nvSpPr>
        <dsp:cNvPr id="0" name=""/>
        <dsp:cNvSpPr/>
      </dsp:nvSpPr>
      <dsp:spPr>
        <a:xfrm>
          <a:off x="1287612" y="2292169"/>
          <a:ext cx="992571" cy="9925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800" kern="1200" dirty="0"/>
            <a:t>Contabilidad y Finanzas</a:t>
          </a:r>
        </a:p>
      </dsp:txBody>
      <dsp:txXfrm>
        <a:off x="1432971" y="2437528"/>
        <a:ext cx="701853" cy="701853"/>
      </dsp:txXfrm>
    </dsp:sp>
    <dsp:sp modelId="{929607DF-D33F-4B4F-989F-84EC4DD84CCF}">
      <dsp:nvSpPr>
        <dsp:cNvPr id="0" name=""/>
        <dsp:cNvSpPr/>
      </dsp:nvSpPr>
      <dsp:spPr>
        <a:xfrm rot="15120000">
          <a:off x="1424629" y="1920032"/>
          <a:ext cx="263046" cy="334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GT" sz="600" kern="1200"/>
        </a:p>
      </dsp:txBody>
      <dsp:txXfrm rot="10800000">
        <a:off x="1476279" y="2024556"/>
        <a:ext cx="184132" cy="200996"/>
      </dsp:txXfrm>
    </dsp:sp>
    <dsp:sp modelId="{B527D923-D939-4248-989F-6A3F05C7F183}">
      <dsp:nvSpPr>
        <dsp:cNvPr id="0" name=""/>
        <dsp:cNvSpPr/>
      </dsp:nvSpPr>
      <dsp:spPr>
        <a:xfrm>
          <a:off x="827521" y="876155"/>
          <a:ext cx="992571" cy="9925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800" kern="1200" dirty="0"/>
            <a:t>RRHH</a:t>
          </a:r>
        </a:p>
      </dsp:txBody>
      <dsp:txXfrm>
        <a:off x="972880" y="1021514"/>
        <a:ext cx="701853" cy="701853"/>
      </dsp:txXfrm>
    </dsp:sp>
    <dsp:sp modelId="{C2E7D049-8823-40C6-B2FB-8141E5468DBF}">
      <dsp:nvSpPr>
        <dsp:cNvPr id="0" name=""/>
        <dsp:cNvSpPr/>
      </dsp:nvSpPr>
      <dsp:spPr>
        <a:xfrm rot="19440000">
          <a:off x="1788527" y="771747"/>
          <a:ext cx="263046" cy="334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GT" sz="600" kern="1200"/>
        </a:p>
      </dsp:txBody>
      <dsp:txXfrm>
        <a:off x="1796063" y="861937"/>
        <a:ext cx="184132" cy="2009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051249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9A99C832-A440-B732-67E7-F13735468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7:notes">
            <a:extLst>
              <a:ext uri="{FF2B5EF4-FFF2-40B4-BE49-F238E27FC236}">
                <a16:creationId xmlns:a16="http://schemas.microsoft.com/office/drawing/2014/main" id="{7C1FA969-953B-878B-905B-33CF30461A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7:notes">
            <a:extLst>
              <a:ext uri="{FF2B5EF4-FFF2-40B4-BE49-F238E27FC236}">
                <a16:creationId xmlns:a16="http://schemas.microsoft.com/office/drawing/2014/main" id="{BBCAC61C-E77F-2B2A-2410-6FD7971B76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203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341B1498-932C-6649-5257-9A54E525D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7:notes">
            <a:extLst>
              <a:ext uri="{FF2B5EF4-FFF2-40B4-BE49-F238E27FC236}">
                <a16:creationId xmlns:a16="http://schemas.microsoft.com/office/drawing/2014/main" id="{50EE3137-3063-A4C1-650D-B5D18364DD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7:notes">
            <a:extLst>
              <a:ext uri="{FF2B5EF4-FFF2-40B4-BE49-F238E27FC236}">
                <a16:creationId xmlns:a16="http://schemas.microsoft.com/office/drawing/2014/main" id="{94D29C3A-A712-0B78-EBB5-2016A29BE9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2093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359B497C-F0FC-0DA1-4F35-4E4DA1287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7:notes">
            <a:extLst>
              <a:ext uri="{FF2B5EF4-FFF2-40B4-BE49-F238E27FC236}">
                <a16:creationId xmlns:a16="http://schemas.microsoft.com/office/drawing/2014/main" id="{F57A8239-127C-8191-5807-6ACED37BBB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7:notes">
            <a:extLst>
              <a:ext uri="{FF2B5EF4-FFF2-40B4-BE49-F238E27FC236}">
                <a16:creationId xmlns:a16="http://schemas.microsoft.com/office/drawing/2014/main" id="{2C76F942-F7DE-D6EB-4779-9A1C9D66C3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174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4D7DCD89-9FDB-84EE-3513-0947F2EAF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:notes">
            <a:extLst>
              <a:ext uri="{FF2B5EF4-FFF2-40B4-BE49-F238E27FC236}">
                <a16:creationId xmlns:a16="http://schemas.microsoft.com/office/drawing/2014/main" id="{0FD3B3DD-2FA1-3655-3A31-AE9ECED541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6:notes">
            <a:extLst>
              <a:ext uri="{FF2B5EF4-FFF2-40B4-BE49-F238E27FC236}">
                <a16:creationId xmlns:a16="http://schemas.microsoft.com/office/drawing/2014/main" id="{8DCCFF1F-E933-C572-401B-519BE99DC4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554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9"/>
          <p:cNvGrpSpPr/>
          <p:nvPr/>
        </p:nvGrpSpPr>
        <p:grpSpPr>
          <a:xfrm>
            <a:off x="-225" y="0"/>
            <a:ext cx="9144224" cy="5143512"/>
            <a:chOff x="-225" y="0"/>
            <a:chExt cx="9144224" cy="5143512"/>
          </a:xfrm>
        </p:grpSpPr>
        <p:sp>
          <p:nvSpPr>
            <p:cNvPr id="11" name="Google Shape;11;p29"/>
            <p:cNvSpPr/>
            <p:nvPr/>
          </p:nvSpPr>
          <p:spPr>
            <a:xfrm>
              <a:off x="0" y="0"/>
              <a:ext cx="61002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9"/>
            <p:cNvSpPr/>
            <p:nvPr/>
          </p:nvSpPr>
          <p:spPr>
            <a:xfrm>
              <a:off x="-175" y="1541675"/>
              <a:ext cx="6870000" cy="206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" name="Google Shape;13;p29"/>
            <p:cNvGrpSpPr/>
            <p:nvPr/>
          </p:nvGrpSpPr>
          <p:grpSpPr>
            <a:xfrm>
              <a:off x="8477595" y="4477088"/>
              <a:ext cx="666404" cy="666424"/>
              <a:chOff x="7996345" y="980275"/>
              <a:chExt cx="666404" cy="666424"/>
            </a:xfrm>
          </p:grpSpPr>
          <p:sp>
            <p:nvSpPr>
              <p:cNvPr id="14" name="Google Shape;14;p29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9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9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9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9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9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9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9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9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29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29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9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9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9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9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29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oogle Shape;30;p29"/>
            <p:cNvGrpSpPr/>
            <p:nvPr/>
          </p:nvGrpSpPr>
          <p:grpSpPr>
            <a:xfrm>
              <a:off x="7042556" y="1541664"/>
              <a:ext cx="730046" cy="2060087"/>
              <a:chOff x="7022220" y="1541675"/>
              <a:chExt cx="666404" cy="1880499"/>
            </a:xfrm>
          </p:grpSpPr>
          <p:sp>
            <p:nvSpPr>
              <p:cNvPr id="31" name="Google Shape;31;p29"/>
              <p:cNvSpPr/>
              <p:nvPr/>
            </p:nvSpPr>
            <p:spPr>
              <a:xfrm>
                <a:off x="7022220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29"/>
              <p:cNvSpPr/>
              <p:nvPr/>
            </p:nvSpPr>
            <p:spPr>
              <a:xfrm>
                <a:off x="7224547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9"/>
              <p:cNvSpPr/>
              <p:nvPr/>
            </p:nvSpPr>
            <p:spPr>
              <a:xfrm>
                <a:off x="7426873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9"/>
              <p:cNvSpPr/>
              <p:nvPr/>
            </p:nvSpPr>
            <p:spPr>
              <a:xfrm>
                <a:off x="7022220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9"/>
              <p:cNvSpPr/>
              <p:nvPr/>
            </p:nvSpPr>
            <p:spPr>
              <a:xfrm>
                <a:off x="7224547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9"/>
              <p:cNvSpPr/>
              <p:nvPr/>
            </p:nvSpPr>
            <p:spPr>
              <a:xfrm>
                <a:off x="7426873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29"/>
              <p:cNvSpPr/>
              <p:nvPr/>
            </p:nvSpPr>
            <p:spPr>
              <a:xfrm>
                <a:off x="7022220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29"/>
              <p:cNvSpPr/>
              <p:nvPr/>
            </p:nvSpPr>
            <p:spPr>
              <a:xfrm>
                <a:off x="7224547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9"/>
              <p:cNvSpPr/>
              <p:nvPr/>
            </p:nvSpPr>
            <p:spPr>
              <a:xfrm>
                <a:off x="7426873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9"/>
              <p:cNvSpPr/>
              <p:nvPr/>
            </p:nvSpPr>
            <p:spPr>
              <a:xfrm>
                <a:off x="7022220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9"/>
              <p:cNvSpPr/>
              <p:nvPr/>
            </p:nvSpPr>
            <p:spPr>
              <a:xfrm>
                <a:off x="7224547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9"/>
              <p:cNvSpPr/>
              <p:nvPr/>
            </p:nvSpPr>
            <p:spPr>
              <a:xfrm>
                <a:off x="7426873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9"/>
              <p:cNvSpPr/>
              <p:nvPr/>
            </p:nvSpPr>
            <p:spPr>
              <a:xfrm>
                <a:off x="7629199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9"/>
              <p:cNvSpPr/>
              <p:nvPr/>
            </p:nvSpPr>
            <p:spPr>
              <a:xfrm>
                <a:off x="7629199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9"/>
              <p:cNvSpPr/>
              <p:nvPr/>
            </p:nvSpPr>
            <p:spPr>
              <a:xfrm>
                <a:off x="7629199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9"/>
              <p:cNvSpPr/>
              <p:nvPr/>
            </p:nvSpPr>
            <p:spPr>
              <a:xfrm>
                <a:off x="7629224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9"/>
              <p:cNvSpPr/>
              <p:nvPr/>
            </p:nvSpPr>
            <p:spPr>
              <a:xfrm>
                <a:off x="7022220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9"/>
              <p:cNvSpPr/>
              <p:nvPr/>
            </p:nvSpPr>
            <p:spPr>
              <a:xfrm>
                <a:off x="7224547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29"/>
              <p:cNvSpPr/>
              <p:nvPr/>
            </p:nvSpPr>
            <p:spPr>
              <a:xfrm>
                <a:off x="7426873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29"/>
              <p:cNvSpPr/>
              <p:nvPr/>
            </p:nvSpPr>
            <p:spPr>
              <a:xfrm>
                <a:off x="7022220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9"/>
              <p:cNvSpPr/>
              <p:nvPr/>
            </p:nvSpPr>
            <p:spPr>
              <a:xfrm>
                <a:off x="7224547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9"/>
              <p:cNvSpPr/>
              <p:nvPr/>
            </p:nvSpPr>
            <p:spPr>
              <a:xfrm>
                <a:off x="7426873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29"/>
              <p:cNvSpPr/>
              <p:nvPr/>
            </p:nvSpPr>
            <p:spPr>
              <a:xfrm>
                <a:off x="7022220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29"/>
              <p:cNvSpPr/>
              <p:nvPr/>
            </p:nvSpPr>
            <p:spPr>
              <a:xfrm>
                <a:off x="7224547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9"/>
              <p:cNvSpPr/>
              <p:nvPr/>
            </p:nvSpPr>
            <p:spPr>
              <a:xfrm>
                <a:off x="7426873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9"/>
              <p:cNvSpPr/>
              <p:nvPr/>
            </p:nvSpPr>
            <p:spPr>
              <a:xfrm>
                <a:off x="7022220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29"/>
              <p:cNvSpPr/>
              <p:nvPr/>
            </p:nvSpPr>
            <p:spPr>
              <a:xfrm>
                <a:off x="7224547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9"/>
              <p:cNvSpPr/>
              <p:nvPr/>
            </p:nvSpPr>
            <p:spPr>
              <a:xfrm>
                <a:off x="7426873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29"/>
              <p:cNvSpPr/>
              <p:nvPr/>
            </p:nvSpPr>
            <p:spPr>
              <a:xfrm>
                <a:off x="7629199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9"/>
              <p:cNvSpPr/>
              <p:nvPr/>
            </p:nvSpPr>
            <p:spPr>
              <a:xfrm>
                <a:off x="7629199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29"/>
              <p:cNvSpPr/>
              <p:nvPr/>
            </p:nvSpPr>
            <p:spPr>
              <a:xfrm>
                <a:off x="7629199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29"/>
              <p:cNvSpPr/>
              <p:nvPr/>
            </p:nvSpPr>
            <p:spPr>
              <a:xfrm>
                <a:off x="7629224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29"/>
              <p:cNvSpPr/>
              <p:nvPr/>
            </p:nvSpPr>
            <p:spPr>
              <a:xfrm>
                <a:off x="7022220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9"/>
              <p:cNvSpPr/>
              <p:nvPr/>
            </p:nvSpPr>
            <p:spPr>
              <a:xfrm>
                <a:off x="7224547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29"/>
              <p:cNvSpPr/>
              <p:nvPr/>
            </p:nvSpPr>
            <p:spPr>
              <a:xfrm>
                <a:off x="7426873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29"/>
              <p:cNvSpPr/>
              <p:nvPr/>
            </p:nvSpPr>
            <p:spPr>
              <a:xfrm>
                <a:off x="7022220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29"/>
              <p:cNvSpPr/>
              <p:nvPr/>
            </p:nvSpPr>
            <p:spPr>
              <a:xfrm>
                <a:off x="7224547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9"/>
              <p:cNvSpPr/>
              <p:nvPr/>
            </p:nvSpPr>
            <p:spPr>
              <a:xfrm>
                <a:off x="7426873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29"/>
              <p:cNvSpPr/>
              <p:nvPr/>
            </p:nvSpPr>
            <p:spPr>
              <a:xfrm>
                <a:off x="7629199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9"/>
              <p:cNvSpPr/>
              <p:nvPr/>
            </p:nvSpPr>
            <p:spPr>
              <a:xfrm>
                <a:off x="7629224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29"/>
            <p:cNvGrpSpPr/>
            <p:nvPr/>
          </p:nvGrpSpPr>
          <p:grpSpPr>
            <a:xfrm>
              <a:off x="-225" y="2008293"/>
              <a:ext cx="301775" cy="1126923"/>
              <a:chOff x="-225" y="1987280"/>
              <a:chExt cx="318900" cy="1190873"/>
            </a:xfrm>
          </p:grpSpPr>
          <p:sp>
            <p:nvSpPr>
              <p:cNvPr id="72" name="Google Shape;72;p29"/>
              <p:cNvSpPr/>
              <p:nvPr/>
            </p:nvSpPr>
            <p:spPr>
              <a:xfrm>
                <a:off x="-175" y="1987280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9"/>
              <p:cNvSpPr/>
              <p:nvPr/>
            </p:nvSpPr>
            <p:spPr>
              <a:xfrm>
                <a:off x="-175" y="2255817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29"/>
              <p:cNvSpPr/>
              <p:nvPr/>
            </p:nvSpPr>
            <p:spPr>
              <a:xfrm>
                <a:off x="-175" y="2524353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29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29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" name="Google Shape;77;p29"/>
            <p:cNvGrpSpPr/>
            <p:nvPr/>
          </p:nvGrpSpPr>
          <p:grpSpPr>
            <a:xfrm>
              <a:off x="8842175" y="668859"/>
              <a:ext cx="301822" cy="872807"/>
              <a:chOff x="-225" y="2255817"/>
              <a:chExt cx="318950" cy="922336"/>
            </a:xfrm>
          </p:grpSpPr>
          <p:sp>
            <p:nvSpPr>
              <p:cNvPr id="78" name="Google Shape;78;p29"/>
              <p:cNvSpPr/>
              <p:nvPr/>
            </p:nvSpPr>
            <p:spPr>
              <a:xfrm>
                <a:off x="-175" y="2255817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29"/>
              <p:cNvSpPr/>
              <p:nvPr/>
            </p:nvSpPr>
            <p:spPr>
              <a:xfrm>
                <a:off x="-175" y="25243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29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9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" name="Google Shape;82;p29"/>
            <p:cNvGrpSpPr/>
            <p:nvPr/>
          </p:nvGrpSpPr>
          <p:grpSpPr>
            <a:xfrm>
              <a:off x="5798375" y="4270684"/>
              <a:ext cx="301822" cy="872807"/>
              <a:chOff x="1611209" y="2255817"/>
              <a:chExt cx="318950" cy="922336"/>
            </a:xfrm>
          </p:grpSpPr>
          <p:sp>
            <p:nvSpPr>
              <p:cNvPr id="83" name="Google Shape;83;p29"/>
              <p:cNvSpPr/>
              <p:nvPr/>
            </p:nvSpPr>
            <p:spPr>
              <a:xfrm>
                <a:off x="1611259" y="2255817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29"/>
              <p:cNvSpPr/>
              <p:nvPr/>
            </p:nvSpPr>
            <p:spPr>
              <a:xfrm>
                <a:off x="1611259" y="25243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29"/>
              <p:cNvSpPr/>
              <p:nvPr/>
            </p:nvSpPr>
            <p:spPr>
              <a:xfrm>
                <a:off x="1611209" y="2792878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29"/>
              <p:cNvSpPr/>
              <p:nvPr/>
            </p:nvSpPr>
            <p:spPr>
              <a:xfrm>
                <a:off x="1611209" y="30614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" name="Google Shape;87;p29"/>
            <p:cNvGrpSpPr/>
            <p:nvPr/>
          </p:nvGrpSpPr>
          <p:grpSpPr>
            <a:xfrm>
              <a:off x="685795" y="0"/>
              <a:ext cx="666404" cy="666424"/>
              <a:chOff x="7996345" y="980275"/>
              <a:chExt cx="666404" cy="666424"/>
            </a:xfrm>
          </p:grpSpPr>
          <p:sp>
            <p:nvSpPr>
              <p:cNvPr id="88" name="Google Shape;88;p29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9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29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29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29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29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29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29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29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29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29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29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29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29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29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9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" name="Google Shape;104;p29"/>
          <p:cNvSpPr txBox="1">
            <a:spLocks noGrp="1"/>
          </p:cNvSpPr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0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0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Google Shape;108;p30"/>
          <p:cNvGrpSpPr/>
          <p:nvPr/>
        </p:nvGrpSpPr>
        <p:grpSpPr>
          <a:xfrm>
            <a:off x="8477595" y="4477088"/>
            <a:ext cx="666404" cy="666424"/>
            <a:chOff x="7996345" y="980275"/>
            <a:chExt cx="666404" cy="666424"/>
          </a:xfrm>
        </p:grpSpPr>
        <p:sp>
          <p:nvSpPr>
            <p:cNvPr id="109" name="Google Shape;109;p30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0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0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0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0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0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0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0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0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0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0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0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0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0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0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30"/>
          <p:cNvGrpSpPr/>
          <p:nvPr/>
        </p:nvGrpSpPr>
        <p:grpSpPr>
          <a:xfrm>
            <a:off x="7042556" y="1541664"/>
            <a:ext cx="508369" cy="2060087"/>
            <a:chOff x="7022220" y="1541675"/>
            <a:chExt cx="464052" cy="1880499"/>
          </a:xfrm>
        </p:grpSpPr>
        <p:sp>
          <p:nvSpPr>
            <p:cNvPr id="126" name="Google Shape;126;p30"/>
            <p:cNvSpPr/>
            <p:nvPr/>
          </p:nvSpPr>
          <p:spPr>
            <a:xfrm>
              <a:off x="7022220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0"/>
            <p:cNvSpPr/>
            <p:nvPr/>
          </p:nvSpPr>
          <p:spPr>
            <a:xfrm>
              <a:off x="7224547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0"/>
            <p:cNvSpPr/>
            <p:nvPr/>
          </p:nvSpPr>
          <p:spPr>
            <a:xfrm>
              <a:off x="7426873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0"/>
            <p:cNvSpPr/>
            <p:nvPr/>
          </p:nvSpPr>
          <p:spPr>
            <a:xfrm>
              <a:off x="7022220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0"/>
            <p:cNvSpPr/>
            <p:nvPr/>
          </p:nvSpPr>
          <p:spPr>
            <a:xfrm>
              <a:off x="7224547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0"/>
            <p:cNvSpPr/>
            <p:nvPr/>
          </p:nvSpPr>
          <p:spPr>
            <a:xfrm>
              <a:off x="7426873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0"/>
            <p:cNvSpPr/>
            <p:nvPr/>
          </p:nvSpPr>
          <p:spPr>
            <a:xfrm>
              <a:off x="7022220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0"/>
            <p:cNvSpPr/>
            <p:nvPr/>
          </p:nvSpPr>
          <p:spPr>
            <a:xfrm>
              <a:off x="7224547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0"/>
            <p:cNvSpPr/>
            <p:nvPr/>
          </p:nvSpPr>
          <p:spPr>
            <a:xfrm>
              <a:off x="7426873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0"/>
            <p:cNvSpPr/>
            <p:nvPr/>
          </p:nvSpPr>
          <p:spPr>
            <a:xfrm>
              <a:off x="7022220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0"/>
            <p:cNvSpPr/>
            <p:nvPr/>
          </p:nvSpPr>
          <p:spPr>
            <a:xfrm>
              <a:off x="7224547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0"/>
            <p:cNvSpPr/>
            <p:nvPr/>
          </p:nvSpPr>
          <p:spPr>
            <a:xfrm>
              <a:off x="7426873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0"/>
            <p:cNvSpPr/>
            <p:nvPr/>
          </p:nvSpPr>
          <p:spPr>
            <a:xfrm>
              <a:off x="7022220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0"/>
            <p:cNvSpPr/>
            <p:nvPr/>
          </p:nvSpPr>
          <p:spPr>
            <a:xfrm>
              <a:off x="7224547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0"/>
            <p:cNvSpPr/>
            <p:nvPr/>
          </p:nvSpPr>
          <p:spPr>
            <a:xfrm>
              <a:off x="7426873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0"/>
            <p:cNvSpPr/>
            <p:nvPr/>
          </p:nvSpPr>
          <p:spPr>
            <a:xfrm>
              <a:off x="7022220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0"/>
            <p:cNvSpPr/>
            <p:nvPr/>
          </p:nvSpPr>
          <p:spPr>
            <a:xfrm>
              <a:off x="7224547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0"/>
            <p:cNvSpPr/>
            <p:nvPr/>
          </p:nvSpPr>
          <p:spPr>
            <a:xfrm>
              <a:off x="7426873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0"/>
            <p:cNvSpPr/>
            <p:nvPr/>
          </p:nvSpPr>
          <p:spPr>
            <a:xfrm>
              <a:off x="7022220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0"/>
            <p:cNvSpPr/>
            <p:nvPr/>
          </p:nvSpPr>
          <p:spPr>
            <a:xfrm>
              <a:off x="7224547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0"/>
            <p:cNvSpPr/>
            <p:nvPr/>
          </p:nvSpPr>
          <p:spPr>
            <a:xfrm>
              <a:off x="7426873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0"/>
            <p:cNvSpPr/>
            <p:nvPr/>
          </p:nvSpPr>
          <p:spPr>
            <a:xfrm>
              <a:off x="7022220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0"/>
            <p:cNvSpPr/>
            <p:nvPr/>
          </p:nvSpPr>
          <p:spPr>
            <a:xfrm>
              <a:off x="7224547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0"/>
            <p:cNvSpPr/>
            <p:nvPr/>
          </p:nvSpPr>
          <p:spPr>
            <a:xfrm>
              <a:off x="7426873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0"/>
            <p:cNvSpPr/>
            <p:nvPr/>
          </p:nvSpPr>
          <p:spPr>
            <a:xfrm>
              <a:off x="7022220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0"/>
            <p:cNvSpPr/>
            <p:nvPr/>
          </p:nvSpPr>
          <p:spPr>
            <a:xfrm>
              <a:off x="7224547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0"/>
            <p:cNvSpPr/>
            <p:nvPr/>
          </p:nvSpPr>
          <p:spPr>
            <a:xfrm>
              <a:off x="7426873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0"/>
            <p:cNvSpPr/>
            <p:nvPr/>
          </p:nvSpPr>
          <p:spPr>
            <a:xfrm>
              <a:off x="7022220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0"/>
            <p:cNvSpPr/>
            <p:nvPr/>
          </p:nvSpPr>
          <p:spPr>
            <a:xfrm>
              <a:off x="7224547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0"/>
            <p:cNvSpPr/>
            <p:nvPr/>
          </p:nvSpPr>
          <p:spPr>
            <a:xfrm>
              <a:off x="7426873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30"/>
          <p:cNvGrpSpPr/>
          <p:nvPr/>
        </p:nvGrpSpPr>
        <p:grpSpPr>
          <a:xfrm>
            <a:off x="-225" y="2135380"/>
            <a:ext cx="301822" cy="872770"/>
            <a:chOff x="-225" y="1987280"/>
            <a:chExt cx="318950" cy="922298"/>
          </a:xfrm>
        </p:grpSpPr>
        <p:sp>
          <p:nvSpPr>
            <p:cNvPr id="157" name="Google Shape;157;p30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0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0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30"/>
          <p:cNvGrpSpPr/>
          <p:nvPr/>
        </p:nvGrpSpPr>
        <p:grpSpPr>
          <a:xfrm>
            <a:off x="8842175" y="668859"/>
            <a:ext cx="301822" cy="872807"/>
            <a:chOff x="-225" y="2255817"/>
            <a:chExt cx="318950" cy="922336"/>
          </a:xfrm>
        </p:grpSpPr>
        <p:sp>
          <p:nvSpPr>
            <p:cNvPr id="162" name="Google Shape;162;p30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0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0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0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30"/>
          <p:cNvGrpSpPr/>
          <p:nvPr/>
        </p:nvGrpSpPr>
        <p:grpSpPr>
          <a:xfrm>
            <a:off x="6100350" y="4270684"/>
            <a:ext cx="301822" cy="872807"/>
            <a:chOff x="-225" y="2255817"/>
            <a:chExt cx="318950" cy="922336"/>
          </a:xfrm>
        </p:grpSpPr>
        <p:sp>
          <p:nvSpPr>
            <p:cNvPr id="167" name="Google Shape;167;p30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0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0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71;p30"/>
          <p:cNvGrpSpPr/>
          <p:nvPr/>
        </p:nvGrpSpPr>
        <p:grpSpPr>
          <a:xfrm>
            <a:off x="685795" y="0"/>
            <a:ext cx="666404" cy="666424"/>
            <a:chOff x="7996345" y="980275"/>
            <a:chExt cx="666404" cy="666424"/>
          </a:xfrm>
        </p:grpSpPr>
        <p:sp>
          <p:nvSpPr>
            <p:cNvPr id="172" name="Google Shape;172;p30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0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0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0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0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0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0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0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0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0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30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31"/>
          <p:cNvGrpSpPr/>
          <p:nvPr/>
        </p:nvGrpSpPr>
        <p:grpSpPr>
          <a:xfrm>
            <a:off x="-207" y="0"/>
            <a:ext cx="9158157" cy="5149836"/>
            <a:chOff x="-207" y="0"/>
            <a:chExt cx="9158157" cy="5149836"/>
          </a:xfrm>
        </p:grpSpPr>
        <p:sp>
          <p:nvSpPr>
            <p:cNvPr id="192" name="Google Shape;192;p31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5" name="Google Shape;195;p31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196" name="Google Shape;196;p3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3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3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" name="Google Shape;199;p31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200" name="Google Shape;200;p31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31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1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31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31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1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31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1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1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31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31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31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31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31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31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31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" name="Google Shape;216;p31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217" name="Google Shape;217;p3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3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3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1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222" name="Google Shape;222;p3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2">
  <p:cSld name="BLANK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/>
          <p:nvPr/>
        </p:nvSpPr>
        <p:spPr>
          <a:xfrm>
            <a:off x="8490504" y="4489800"/>
            <a:ext cx="653700" cy="6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Google Shape;226;p32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227" name="Google Shape;227;p3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32"/>
          <p:cNvGrpSpPr/>
          <p:nvPr/>
        </p:nvGrpSpPr>
        <p:grpSpPr>
          <a:xfrm>
            <a:off x="322384" y="657975"/>
            <a:ext cx="666347" cy="666373"/>
            <a:chOff x="7134700" y="414375"/>
            <a:chExt cx="501919" cy="501900"/>
          </a:xfrm>
        </p:grpSpPr>
        <p:sp>
          <p:nvSpPr>
            <p:cNvPr id="231" name="Google Shape;231;p32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" name="Google Shape;247;p32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248" name="Google Shape;248;p3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" name="Google Shape;251;p32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1" type="blank">
  <p:cSld name="BLANK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3"/>
          <p:cNvGrpSpPr/>
          <p:nvPr/>
        </p:nvGrpSpPr>
        <p:grpSpPr>
          <a:xfrm>
            <a:off x="-207" y="0"/>
            <a:ext cx="9158157" cy="5149836"/>
            <a:chOff x="-207" y="0"/>
            <a:chExt cx="9158157" cy="5149836"/>
          </a:xfrm>
        </p:grpSpPr>
        <p:sp>
          <p:nvSpPr>
            <p:cNvPr id="254" name="Google Shape;254;p33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6" name="Google Shape;256;p33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257" name="Google Shape;257;p33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33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33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0" name="Google Shape;260;p33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261" name="Google Shape;261;p33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33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33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33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33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33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3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33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3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33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33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3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33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33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33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33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7" name="Google Shape;277;p33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278" name="Google Shape;278;p33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33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3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1" name="Google Shape;281;p33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28"/>
          <p:cNvSpPr txBox="1">
            <a:spLocks noGrp="1"/>
          </p:cNvSpPr>
          <p:nvPr>
            <p:ph type="body" idx="1"/>
          </p:nvPr>
        </p:nvSpPr>
        <p:spPr>
          <a:xfrm>
            <a:off x="1314800" y="1599700"/>
            <a:ext cx="7189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2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slow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.doc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"/>
          <p:cNvSpPr txBox="1">
            <a:spLocks noGrp="1"/>
          </p:cNvSpPr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AUDITORIA DE SISTEMAS A VIAJES REDONDOS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8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4. DESARROLLO DE AUDITORÍA</a:t>
            </a:r>
            <a:endParaRPr dirty="0"/>
          </a:p>
        </p:txBody>
      </p:sp>
      <p:sp>
        <p:nvSpPr>
          <p:cNvPr id="419" name="Google Shape;419;p18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Viajes Redondos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B287D84F-640E-4AC2-CD84-832BE487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7">
            <a:extLst>
              <a:ext uri="{FF2B5EF4-FFF2-40B4-BE49-F238E27FC236}">
                <a16:creationId xmlns:a16="http://schemas.microsoft.com/office/drawing/2014/main" id="{3A47B6AC-0C4E-13DA-59BC-96D15CF985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17</a:t>
            </a:r>
            <a:endParaRPr/>
          </a:p>
        </p:txBody>
      </p:sp>
      <p:graphicFrame>
        <p:nvGraphicFramePr>
          <p:cNvPr id="2" name="Objeto 1" descr="Programación">
            <a:extLst>
              <a:ext uri="{FF2B5EF4-FFF2-40B4-BE49-F238E27FC236}">
                <a16:creationId xmlns:a16="http://schemas.microsoft.com/office/drawing/2014/main" id="{27F7471F-7338-D548-9A83-C744FBE6E5C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260682"/>
              </p:ext>
            </p:extLst>
          </p:nvPr>
        </p:nvGraphicFramePr>
        <p:xfrm>
          <a:off x="4114800" y="217487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14649" imgH="792535" progId="Word.Document.12">
                  <p:embed/>
                </p:oleObj>
              </mc:Choice>
              <mc:Fallback>
                <p:oleObj name="Document" showAsIcon="1" r:id="rId3" imgW="914649" imgH="79253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4800" y="217487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953A6122-AD90-CA5B-3FA2-E47698B1C1BE}"/>
              </a:ext>
            </a:extLst>
          </p:cNvPr>
          <p:cNvSpPr txBox="1"/>
          <p:nvPr/>
        </p:nvSpPr>
        <p:spPr>
          <a:xfrm>
            <a:off x="3859967" y="944380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b="1" u="sng" dirty="0"/>
              <a:t>PROGRAMACIÓN</a:t>
            </a:r>
          </a:p>
        </p:txBody>
      </p:sp>
    </p:spTree>
    <p:extLst>
      <p:ext uri="{BB962C8B-B14F-4D97-AF65-F5344CB8AC3E}">
        <p14:creationId xmlns:p14="http://schemas.microsoft.com/office/powerpoint/2010/main" val="3404776426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5. INFORME DE </a:t>
            </a:r>
            <a:r>
              <a:rPr lang="en" u="sng"/>
              <a:t>AUDITORÍA</a:t>
            </a:r>
            <a:endParaRPr/>
          </a:p>
        </p:txBody>
      </p:sp>
      <p:sp>
        <p:nvSpPr>
          <p:cNvPr id="467" name="Google Shape;467;p25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TELECOMUNICACIONES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10D16DED-E0FA-97BB-2A80-8CE7105F5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7">
            <a:extLst>
              <a:ext uri="{FF2B5EF4-FFF2-40B4-BE49-F238E27FC236}">
                <a16:creationId xmlns:a16="http://schemas.microsoft.com/office/drawing/2014/main" id="{0BB2C5B8-C4A7-1A97-58C0-93941E81DB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17</a:t>
            </a:r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A89B9E4-FF6A-9F26-E6F1-BF2355173F1E}"/>
              </a:ext>
            </a:extLst>
          </p:cNvPr>
          <p:cNvSpPr txBox="1"/>
          <p:nvPr/>
        </p:nvSpPr>
        <p:spPr>
          <a:xfrm>
            <a:off x="4066092" y="944380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b="1" u="sng" dirty="0"/>
              <a:t>INFORME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BBBC62A5-A37A-0E4C-3ACE-AFD9FA6ED1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735255"/>
              </p:ext>
            </p:extLst>
          </p:nvPr>
        </p:nvGraphicFramePr>
        <p:xfrm>
          <a:off x="4114800" y="217487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14649" imgH="792535" progId="Word.Document.8">
                  <p:embed/>
                </p:oleObj>
              </mc:Choice>
              <mc:Fallback>
                <p:oleObj name="Document" showAsIcon="1" r:id="rId3" imgW="914649" imgH="79253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4800" y="217487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566857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6"/>
          <p:cNvSpPr txBox="1">
            <a:spLocks noGrp="1"/>
          </p:cNvSpPr>
          <p:nvPr>
            <p:ph type="ctrTitle" idx="4294967295"/>
          </p:nvPr>
        </p:nvSpPr>
        <p:spPr>
          <a:xfrm>
            <a:off x="1255899" y="1531950"/>
            <a:ext cx="408346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</a:pPr>
            <a:r>
              <a:rPr lang="en" sz="7200" b="0" i="0" u="none" strike="noStrike" cap="none" dirty="0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Hallazgos</a:t>
            </a:r>
            <a:endParaRPr sz="7200" b="0" i="0" u="none" strike="noStrike" cap="none" dirty="0">
              <a:solidFill>
                <a:schemeClr val="accen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473" name="Google Shape;473;p26"/>
          <p:cNvSpPr txBox="1">
            <a:spLocks noGrp="1"/>
          </p:cNvSpPr>
          <p:nvPr>
            <p:ph type="subTitle" idx="4294967295"/>
          </p:nvPr>
        </p:nvSpPr>
        <p:spPr>
          <a:xfrm>
            <a:off x="1255900" y="2750552"/>
            <a:ext cx="3788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lang="es-GT" sz="2400" b="0" i="0" u="none" strike="noStrike" cap="none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RECOMENDACIONES</a:t>
            </a:r>
            <a:endParaRPr sz="2400" b="0" i="0" u="none" strike="noStrike" cap="none"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74" name="Google Shape;474;p26"/>
          <p:cNvSpPr/>
          <p:nvPr/>
        </p:nvSpPr>
        <p:spPr>
          <a:xfrm>
            <a:off x="7143443" y="3303311"/>
            <a:ext cx="312610" cy="2984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5" name="Google Shape;475;p26"/>
          <p:cNvGrpSpPr/>
          <p:nvPr/>
        </p:nvGrpSpPr>
        <p:grpSpPr>
          <a:xfrm>
            <a:off x="6755340" y="1626985"/>
            <a:ext cx="1339230" cy="1339557"/>
            <a:chOff x="6654650" y="3665275"/>
            <a:chExt cx="409100" cy="409125"/>
          </a:xfrm>
        </p:grpSpPr>
        <p:sp>
          <p:nvSpPr>
            <p:cNvPr id="476" name="Google Shape;476;p26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8" name="Google Shape;478;p26"/>
          <p:cNvGrpSpPr/>
          <p:nvPr/>
        </p:nvGrpSpPr>
        <p:grpSpPr>
          <a:xfrm rot="1056911">
            <a:off x="5464610" y="2680280"/>
            <a:ext cx="884776" cy="884897"/>
            <a:chOff x="570875" y="4322250"/>
            <a:chExt cx="443300" cy="443325"/>
          </a:xfrm>
        </p:grpSpPr>
        <p:sp>
          <p:nvSpPr>
            <p:cNvPr id="479" name="Google Shape;479;p2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3" name="Google Shape;483;p26"/>
          <p:cNvSpPr/>
          <p:nvPr/>
        </p:nvSpPr>
        <p:spPr>
          <a:xfrm rot="2466730">
            <a:off x="5564068" y="1886788"/>
            <a:ext cx="434316" cy="4146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6"/>
          <p:cNvSpPr/>
          <p:nvPr/>
        </p:nvSpPr>
        <p:spPr>
          <a:xfrm rot="-1609361">
            <a:off x="6199245" y="2147725"/>
            <a:ext cx="312542" cy="298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6"/>
          <p:cNvSpPr/>
          <p:nvPr/>
        </p:nvSpPr>
        <p:spPr>
          <a:xfrm rot="2926229">
            <a:off x="8094370" y="2384149"/>
            <a:ext cx="234084" cy="22351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6"/>
          <p:cNvSpPr/>
          <p:nvPr/>
        </p:nvSpPr>
        <p:spPr>
          <a:xfrm rot="-1609084">
            <a:off x="7120324" y="886921"/>
            <a:ext cx="210884" cy="20135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6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374047A1-2B40-CDBF-2109-F59CD115D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7">
            <a:extLst>
              <a:ext uri="{FF2B5EF4-FFF2-40B4-BE49-F238E27FC236}">
                <a16:creationId xmlns:a16="http://schemas.microsoft.com/office/drawing/2014/main" id="{A6AD7E1A-CAEF-0CE0-A7FB-501FE6759F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17</a:t>
            </a:r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42C17A7-0955-3DA6-93B3-626CFCA3EDBF}"/>
              </a:ext>
            </a:extLst>
          </p:cNvPr>
          <p:cNvSpPr txBox="1"/>
          <p:nvPr/>
        </p:nvSpPr>
        <p:spPr>
          <a:xfrm>
            <a:off x="3623882" y="869429"/>
            <a:ext cx="2052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b="1" u="sng" dirty="0"/>
              <a:t>RECOMENDACIONES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AFAAF31-7B45-C3AE-C855-E430131E22B6}"/>
              </a:ext>
            </a:extLst>
          </p:cNvPr>
          <p:cNvSpPr txBox="1"/>
          <p:nvPr/>
        </p:nvSpPr>
        <p:spPr>
          <a:xfrm>
            <a:off x="872363" y="1833086"/>
            <a:ext cx="79449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Se recomienda a la administración implementar las acciones propuestas para fortalecer la seguridad, disponibilidad e integridad de la base de datos, asegurando su alineación con las mejores prácticas internacionales de gobierno y gestión de TI.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698040011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16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93" name="Google Shape;493;p27"/>
          <p:cNvSpPr txBox="1">
            <a:spLocks noGrp="1"/>
          </p:cNvSpPr>
          <p:nvPr>
            <p:ph type="ctrTitle" idx="4294967295"/>
          </p:nvPr>
        </p:nvSpPr>
        <p:spPr>
          <a:xfrm>
            <a:off x="4201550" y="1202463"/>
            <a:ext cx="42888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</a:pPr>
            <a:r>
              <a:rPr lang="en" sz="6000" b="0" i="0" u="none" strike="noStrike" cap="none" dirty="0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¡Gracias!</a:t>
            </a:r>
            <a:endParaRPr sz="6000" b="0" i="0" u="none" strike="noStrike" cap="none" dirty="0">
              <a:solidFill>
                <a:schemeClr val="accen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495" name="Google Shape;495;p27"/>
          <p:cNvPicPr preferRelativeResize="0"/>
          <p:nvPr/>
        </p:nvPicPr>
        <p:blipFill rotWithShape="1">
          <a:blip r:embed="rId3">
            <a:alphaModFix/>
          </a:blip>
          <a:srcRect r="62099"/>
          <a:stretch/>
        </p:blipFill>
        <p:spPr>
          <a:xfrm>
            <a:off x="648603" y="0"/>
            <a:ext cx="29208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7"/>
          <p:cNvSpPr txBox="1"/>
          <p:nvPr/>
        </p:nvSpPr>
        <p:spPr>
          <a:xfrm>
            <a:off x="773336" y="3157652"/>
            <a:ext cx="3170013" cy="301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endParaRPr sz="2400" b="0" i="0" u="none" strike="noStrike" cap="none"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"/>
          <p:cNvSpPr txBox="1">
            <a:spLocks noGrp="1"/>
          </p:cNvSpPr>
          <p:nvPr>
            <p:ph type="ctrTitle"/>
          </p:nvPr>
        </p:nvSpPr>
        <p:spPr>
          <a:xfrm>
            <a:off x="571527" y="2135400"/>
            <a:ext cx="6102175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1. DESCRIPCION DE LA ORGANIZACION</a:t>
            </a:r>
            <a:endParaRPr u="sng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7B238C94-FC45-94A6-173B-747961235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">
            <a:extLst>
              <a:ext uri="{FF2B5EF4-FFF2-40B4-BE49-F238E27FC236}">
                <a16:creationId xmlns:a16="http://schemas.microsoft.com/office/drawing/2014/main" id="{688DCACA-4004-7003-170B-959DCC0434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Organización</a:t>
            </a:r>
            <a:endParaRPr dirty="0"/>
          </a:p>
        </p:txBody>
      </p:sp>
      <p:sp>
        <p:nvSpPr>
          <p:cNvPr id="317" name="Google Shape;317;p6">
            <a:extLst>
              <a:ext uri="{FF2B5EF4-FFF2-40B4-BE49-F238E27FC236}">
                <a16:creationId xmlns:a16="http://schemas.microsoft.com/office/drawing/2014/main" id="{F8102136-6B04-4C46-84A9-7E6FD7D8EC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D7BCCB-CA7F-406F-ED81-812D509D1BD4}"/>
              </a:ext>
            </a:extLst>
          </p:cNvPr>
          <p:cNvSpPr txBox="1"/>
          <p:nvPr/>
        </p:nvSpPr>
        <p:spPr>
          <a:xfrm>
            <a:off x="801975" y="1581462"/>
            <a:ext cx="76150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La empresa Viajes Redondos actúa como intermediaria en la oferta de paquetes vacacionales, conectando a sus suscriptores con cadenas hoteleras y líneas aéreas que ofrecen tarifas preferenciales por </a:t>
            </a:r>
            <a:r>
              <a:rPr lang="es-ES" dirty="0" err="1"/>
              <a:t>grupos.Opera</a:t>
            </a:r>
            <a:r>
              <a:rPr lang="es-ES" dirty="0"/>
              <a:t> sobre una infraestructura en la nube (AWS) que automatiza tanto la oferta de paquetes y descuentos de las empresas como la demanda de destinos por parte de los usuarios. Cuando se alcanza el número de interesados requerido, se procesan los cobros en reserva y se gestionan automáticamente las comisiones y transferencias a cada parte, registrándose todo en el sistema </a:t>
            </a:r>
            <a:r>
              <a:rPr lang="es-ES" dirty="0" err="1"/>
              <a:t>contable.Su</a:t>
            </a:r>
            <a:r>
              <a:rPr lang="es-ES" dirty="0"/>
              <a:t> infraestructura se compone de servidores Linux con aplicaciones PHP 5.0 y base de datos MySQL, además de una conexión con un servicio de cobro con tarjeta de </a:t>
            </a:r>
            <a:r>
              <a:rPr lang="es-ES" dirty="0" err="1"/>
              <a:t>crédito.Dado</a:t>
            </a:r>
            <a:r>
              <a:rPr lang="es-ES" dirty="0"/>
              <a:t> que la operación es principalmente virtual y con poco personal, resulta esencial gestionar los riesgos tecnológicos de la plataforma. En el sistema interactúan múltiples actores: clientes externos, desarrolladores, contabilidad, gerencia y mesa de ayuda, entre otros.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14942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"/>
          <p:cNvSpPr txBox="1">
            <a:spLocks noGrp="1"/>
          </p:cNvSpPr>
          <p:nvPr>
            <p:ph type="ctrTitle"/>
          </p:nvPr>
        </p:nvSpPr>
        <p:spPr>
          <a:xfrm>
            <a:off x="433303" y="2135400"/>
            <a:ext cx="6102175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2. PROCESOS DE LA ORGANIZACION</a:t>
            </a:r>
            <a:endParaRPr u="sng"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Procesos</a:t>
            </a:r>
            <a:endParaRPr/>
          </a:p>
        </p:txBody>
      </p:sp>
      <p:sp>
        <p:nvSpPr>
          <p:cNvPr id="317" name="Google Shape;317;p6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686B0070-0899-04FB-FE46-E198AD3DD0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9025623"/>
              </p:ext>
            </p:extLst>
          </p:nvPr>
        </p:nvGraphicFramePr>
        <p:xfrm>
          <a:off x="2131103" y="1530899"/>
          <a:ext cx="5056682" cy="3285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"/>
          <p:cNvSpPr txBox="1">
            <a:spLocks noGrp="1"/>
          </p:cNvSpPr>
          <p:nvPr>
            <p:ph type="ctrTitle"/>
          </p:nvPr>
        </p:nvSpPr>
        <p:spPr>
          <a:xfrm>
            <a:off x="603424" y="1794125"/>
            <a:ext cx="6102175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3. MATRIZ DE RIESGO Y MAPA DE CALOR</a:t>
            </a:r>
            <a:endParaRPr u="sng"/>
          </a:p>
        </p:txBody>
      </p:sp>
      <p:sp>
        <p:nvSpPr>
          <p:cNvPr id="345" name="Google Shape;345;p8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 LA COMPAÑIA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5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MAPA DE CALOR</a:t>
            </a:r>
            <a:endParaRPr/>
          </a:p>
        </p:txBody>
      </p:sp>
      <p:sp>
        <p:nvSpPr>
          <p:cNvPr id="397" name="Google Shape;397;p15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15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416F0A-3BB0-D50E-9AD1-1E9D4019B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550" y="1440543"/>
            <a:ext cx="6952696" cy="8763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F0F665B-5BFB-CBC0-1ACE-0B2A64404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550" y="2316919"/>
            <a:ext cx="6952696" cy="21622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9F3C361-ED6D-3ED1-D2D3-369C6862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550" y="4479200"/>
            <a:ext cx="6952696" cy="5532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6"/>
          <p:cNvSpPr txBox="1">
            <a:spLocks noGrp="1"/>
          </p:cNvSpPr>
          <p:nvPr>
            <p:ph type="title"/>
          </p:nvPr>
        </p:nvSpPr>
        <p:spPr>
          <a:xfrm>
            <a:off x="6397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PLANIFICACIÓN DE AUDITORIA</a:t>
            </a:r>
            <a:endParaRPr dirty="0"/>
          </a:p>
        </p:txBody>
      </p:sp>
      <p:sp>
        <p:nvSpPr>
          <p:cNvPr id="406" name="Google Shape;406;p16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16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7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17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066ED9A-1ABC-8FE5-9E0E-349E5A275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37" y="329784"/>
            <a:ext cx="7557367" cy="4195078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Lodovico template">
  <a:themeElements>
    <a:clrScheme name="Custom 347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FFAD1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294</Words>
  <Application>Microsoft Office PowerPoint</Application>
  <PresentationFormat>Presentación en pantalla (16:9)</PresentationFormat>
  <Paragraphs>36</Paragraphs>
  <Slides>16</Slides>
  <Notes>16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Barlow SemiBold</vt:lpstr>
      <vt:lpstr>Barlow Light</vt:lpstr>
      <vt:lpstr>Arial</vt:lpstr>
      <vt:lpstr>Lodovico template</vt:lpstr>
      <vt:lpstr>Documento de Microsoft Word</vt:lpstr>
      <vt:lpstr>Documento de Microsoft Word 97-2003</vt:lpstr>
      <vt:lpstr>AUDITORIA DE SISTEMAS A VIAJES REDONDOS</vt:lpstr>
      <vt:lpstr>1. DESCRIPCION DE LA ORGANIZACION</vt:lpstr>
      <vt:lpstr>Organización</vt:lpstr>
      <vt:lpstr>2. PROCESOS DE LA ORGANIZACION</vt:lpstr>
      <vt:lpstr>Procesos</vt:lpstr>
      <vt:lpstr>3. MATRIZ DE RIESGO Y MAPA DE CALOR</vt:lpstr>
      <vt:lpstr>MAPA DE CALOR</vt:lpstr>
      <vt:lpstr>PLANIFICACIÓN DE AUDITORIA</vt:lpstr>
      <vt:lpstr>Presentación de PowerPoint</vt:lpstr>
      <vt:lpstr>4. DESARROLLO DE AUDITORÍA</vt:lpstr>
      <vt:lpstr>Presentación de PowerPoint</vt:lpstr>
      <vt:lpstr>5. INFORME DE AUDITORÍA</vt:lpstr>
      <vt:lpstr>Presentación de PowerPoint</vt:lpstr>
      <vt:lpstr>Hallazgos</vt:lpstr>
      <vt:lpstr>Presentación de PowerPoint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AUDITORIA DE SISTEMAS A INGENIO AZUCARERO</dc:title>
  <dc:creator>Nelssy Hernandez</dc:creator>
  <cp:lastModifiedBy>Henry Estuardo Altún Vargas</cp:lastModifiedBy>
  <cp:revision>10</cp:revision>
  <dcterms:modified xsi:type="dcterms:W3CDTF">2025-11-02T03:16:21Z</dcterms:modified>
</cp:coreProperties>
</file>